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</p:sldIdLst>
  <p:sldSz cx="18288000" cy="10287000"/>
  <p:notesSz cx="6858000" cy="9144000"/>
  <p:embeddedFontLst>
    <p:embeddedFont>
      <p:font typeface="Bobby Jones Soft" charset="1" panose="00000000000000000000"/>
      <p:regular r:id="rId8"/>
    </p:embeddedFont>
    <p:embeddedFont>
      <p:font typeface="Open Sans Bold" charset="1" panose="020B0806030504020204"/>
      <p:regular r:id="rId9"/>
    </p:embeddedFont>
    <p:embeddedFont>
      <p:font typeface="Marydale Bold" charset="1" panose="0000070000000000000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65" t="-16296" r="0" b="-14862"/>
            </a:stretch>
          </a:blipFill>
        </p:spPr>
      </p:sp>
      <p:grpSp>
        <p:nvGrpSpPr>
          <p:cNvPr name="Group 3" id="3"/>
          <p:cNvGrpSpPr/>
          <p:nvPr/>
        </p:nvGrpSpPr>
        <p:grpSpPr>
          <a:xfrm rot="98697">
            <a:off x="10342833" y="3606003"/>
            <a:ext cx="6434998" cy="1839170"/>
            <a:chOff x="0" y="0"/>
            <a:chExt cx="1167237" cy="33360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167237" cy="333605"/>
            </a:xfrm>
            <a:custGeom>
              <a:avLst/>
              <a:gdLst/>
              <a:ahLst/>
              <a:cxnLst/>
              <a:rect r="r" b="b" t="t" l="l"/>
              <a:pathLst>
                <a:path h="333605" w="1167237">
                  <a:moveTo>
                    <a:pt x="0" y="0"/>
                  </a:moveTo>
                  <a:lnTo>
                    <a:pt x="1167237" y="0"/>
                  </a:lnTo>
                  <a:lnTo>
                    <a:pt x="1167237" y="333605"/>
                  </a:lnTo>
                  <a:lnTo>
                    <a:pt x="0" y="333605"/>
                  </a:lnTo>
                  <a:close/>
                </a:path>
              </a:pathLst>
            </a:custGeom>
            <a:solidFill>
              <a:srgbClr val="004F59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19050"/>
              <a:ext cx="1167237" cy="352655"/>
            </a:xfrm>
            <a:prstGeom prst="rect">
              <a:avLst/>
            </a:prstGeom>
          </p:spPr>
          <p:txBody>
            <a:bodyPr anchor="ctr" rtlCol="false" tIns="16358" lIns="16358" bIns="16358" rIns="16358"/>
            <a:lstStyle/>
            <a:p>
              <a:pPr algn="ctr">
                <a:lnSpc>
                  <a:spcPts val="1174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-91093">
            <a:off x="10352512" y="1108353"/>
            <a:ext cx="6033350" cy="1558402"/>
            <a:chOff x="0" y="0"/>
            <a:chExt cx="1094383" cy="282677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094383" cy="282677"/>
            </a:xfrm>
            <a:custGeom>
              <a:avLst/>
              <a:gdLst/>
              <a:ahLst/>
              <a:cxnLst/>
              <a:rect r="r" b="b" t="t" l="l"/>
              <a:pathLst>
                <a:path h="282677" w="1094383">
                  <a:moveTo>
                    <a:pt x="0" y="0"/>
                  </a:moveTo>
                  <a:lnTo>
                    <a:pt x="1094383" y="0"/>
                  </a:lnTo>
                  <a:lnTo>
                    <a:pt x="1094383" y="282677"/>
                  </a:lnTo>
                  <a:lnTo>
                    <a:pt x="0" y="282677"/>
                  </a:lnTo>
                  <a:close/>
                </a:path>
              </a:pathLst>
            </a:custGeom>
            <a:solidFill>
              <a:srgbClr val="004F59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19050"/>
              <a:ext cx="1094383" cy="301727"/>
            </a:xfrm>
            <a:prstGeom prst="rect">
              <a:avLst/>
            </a:prstGeom>
          </p:spPr>
          <p:txBody>
            <a:bodyPr anchor="ctr" rtlCol="false" tIns="16358" lIns="16358" bIns="16358" rIns="16358"/>
            <a:lstStyle/>
            <a:p>
              <a:pPr algn="ctr">
                <a:lnSpc>
                  <a:spcPts val="1174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893692" y="790575"/>
            <a:ext cx="5064404" cy="19558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5855"/>
              </a:lnSpc>
            </a:pPr>
            <a:r>
              <a:rPr lang="en-US" sz="11325">
                <a:solidFill>
                  <a:srgbClr val="FFFFFF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voedsel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9548801" y="2439643"/>
            <a:ext cx="7754319" cy="1567960"/>
            <a:chOff x="0" y="0"/>
            <a:chExt cx="1406548" cy="284411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06548" cy="284411"/>
            </a:xfrm>
            <a:custGeom>
              <a:avLst/>
              <a:gdLst/>
              <a:ahLst/>
              <a:cxnLst/>
              <a:rect r="r" b="b" t="t" l="l"/>
              <a:pathLst>
                <a:path h="284411" w="1406548">
                  <a:moveTo>
                    <a:pt x="0" y="0"/>
                  </a:moveTo>
                  <a:lnTo>
                    <a:pt x="1406548" y="0"/>
                  </a:lnTo>
                  <a:lnTo>
                    <a:pt x="1406548" y="284411"/>
                  </a:lnTo>
                  <a:lnTo>
                    <a:pt x="0" y="284411"/>
                  </a:lnTo>
                  <a:close/>
                </a:path>
              </a:pathLst>
            </a:custGeom>
            <a:solidFill>
              <a:srgbClr val="004F59"/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19050"/>
              <a:ext cx="1406548" cy="303461"/>
            </a:xfrm>
            <a:prstGeom prst="rect">
              <a:avLst/>
            </a:prstGeom>
          </p:spPr>
          <p:txBody>
            <a:bodyPr anchor="ctr" rtlCol="false" tIns="16358" lIns="16358" bIns="16358" rIns="16358"/>
            <a:lstStyle/>
            <a:p>
              <a:pPr algn="ctr">
                <a:lnSpc>
                  <a:spcPts val="1174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1805064">
            <a:off x="11034656" y="5863362"/>
            <a:ext cx="1205968" cy="375358"/>
          </a:xfrm>
          <a:custGeom>
            <a:avLst/>
            <a:gdLst/>
            <a:ahLst/>
            <a:cxnLst/>
            <a:rect r="r" b="b" t="t" l="l"/>
            <a:pathLst>
              <a:path h="375358" w="1205968">
                <a:moveTo>
                  <a:pt x="0" y="0"/>
                </a:moveTo>
                <a:lnTo>
                  <a:pt x="1205968" y="0"/>
                </a:lnTo>
                <a:lnTo>
                  <a:pt x="1205968" y="375357"/>
                </a:lnTo>
                <a:lnTo>
                  <a:pt x="0" y="3753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88189" y="718367"/>
            <a:ext cx="1841655" cy="2338375"/>
          </a:xfrm>
          <a:custGeom>
            <a:avLst/>
            <a:gdLst/>
            <a:ahLst/>
            <a:cxnLst/>
            <a:rect r="r" b="b" t="t" l="l"/>
            <a:pathLst>
              <a:path h="2338375" w="1841655">
                <a:moveTo>
                  <a:pt x="0" y="0"/>
                </a:moveTo>
                <a:lnTo>
                  <a:pt x="1841655" y="0"/>
                </a:lnTo>
                <a:lnTo>
                  <a:pt x="1841655" y="2338375"/>
                </a:lnTo>
                <a:lnTo>
                  <a:pt x="0" y="23383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028700" y="6939302"/>
            <a:ext cx="16856656" cy="2926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15"/>
              </a:lnSpc>
            </a:pP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Hoeve</a:t>
            </a: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 voedselpakketten mag ik namens </a:t>
            </a:r>
          </a:p>
          <a:p>
            <a:pPr algn="l">
              <a:lnSpc>
                <a:spcPts val="7815"/>
              </a:lnSpc>
            </a:pP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uw kerk bezorgen bij gezinnen in nood?</a:t>
            </a:r>
          </a:p>
          <a:p>
            <a:pPr algn="l">
              <a:lnSpc>
                <a:spcPts val="7815"/>
              </a:lnSpc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0145806" y="2201518"/>
            <a:ext cx="6560309" cy="19558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5855"/>
              </a:lnSpc>
            </a:pPr>
            <a:r>
              <a:rPr lang="en-US" sz="11325">
                <a:solidFill>
                  <a:srgbClr val="FFFFFF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pakketten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0893692" y="3577756"/>
            <a:ext cx="5411090" cy="19525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855"/>
              </a:lnSpc>
            </a:pPr>
            <a:r>
              <a:rPr lang="en-US" sz="11325">
                <a:solidFill>
                  <a:srgbClr val="FFFFFF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Actiedag</a:t>
            </a:r>
          </a:p>
        </p:txBody>
      </p:sp>
      <p:sp>
        <p:nvSpPr>
          <p:cNvPr name="TextBox 18" id="18"/>
          <p:cNvSpPr txBox="true"/>
          <p:nvPr/>
        </p:nvSpPr>
        <p:spPr>
          <a:xfrm rot="-100112">
            <a:off x="11646632" y="5612217"/>
            <a:ext cx="5754161" cy="910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30"/>
              </a:lnSpc>
            </a:pPr>
            <a:r>
              <a:rPr lang="en-US" sz="5378" b="true">
                <a:solidFill>
                  <a:srgbClr val="EBF0F1"/>
                </a:solidFill>
                <a:latin typeface="Marydale Bold"/>
                <a:ea typeface="Marydale Bold"/>
                <a:cs typeface="Marydale Bold"/>
                <a:sym typeface="Marydale Bold"/>
              </a:rPr>
              <a:t>vr. 17 oktober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65" t="-16296" r="0" b="-14862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6939302"/>
            <a:ext cx="16856656" cy="2926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815"/>
              </a:lnSpc>
            </a:pP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Hoeve</a:t>
            </a: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el voedselpakketten mag ik namens </a:t>
            </a:r>
          </a:p>
          <a:p>
            <a:pPr algn="l">
              <a:lnSpc>
                <a:spcPts val="7815"/>
              </a:lnSpc>
            </a:pPr>
            <a:r>
              <a:rPr lang="en-US" sz="5582" b="true">
                <a:solidFill>
                  <a:srgbClr val="FFFFFF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uw kerk bezorgen bij gezinnen in nood?</a:t>
            </a:r>
          </a:p>
          <a:p>
            <a:pPr algn="l">
              <a:lnSpc>
                <a:spcPts val="7815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688189" y="718367"/>
            <a:ext cx="1841655" cy="2338375"/>
          </a:xfrm>
          <a:custGeom>
            <a:avLst/>
            <a:gdLst/>
            <a:ahLst/>
            <a:cxnLst/>
            <a:rect r="r" b="b" t="t" l="l"/>
            <a:pathLst>
              <a:path h="2338375" w="1841655">
                <a:moveTo>
                  <a:pt x="0" y="0"/>
                </a:moveTo>
                <a:lnTo>
                  <a:pt x="1841655" y="0"/>
                </a:lnTo>
                <a:lnTo>
                  <a:pt x="1841655" y="2338375"/>
                </a:lnTo>
                <a:lnTo>
                  <a:pt x="0" y="23383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DAGp7nR9AUQ</dc:identifier>
  <dcterms:modified xsi:type="dcterms:W3CDTF">2011-08-01T06:04:30Z</dcterms:modified>
  <cp:revision>1</cp:revision>
  <dc:title>Weekopening Slides</dc:title>
</cp:coreProperties>
</file>